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4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71" r:id="rId10"/>
    <p:sldId id="269" r:id="rId11"/>
    <p:sldId id="268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3C048C-3239-4A41-A3F6-BD0B97AB9F36}" v="2114" dt="2020-10-13T19:31:37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>
        <p:scale>
          <a:sx n="125" d="100"/>
          <a:sy n="125" d="100"/>
        </p:scale>
        <p:origin x="1906" y="1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Цыпышев Тимофей" userId="da47071d0d1c4f47" providerId="Windows Live" clId="Web-{B83C048C-3239-4A41-A3F6-BD0B97AB9F36}"/>
    <pc:docChg chg="addSld delSld modSld sldOrd addMainMaster delMainMaster">
      <pc:chgData name="Цыпышев Тимофей" userId="da47071d0d1c4f47" providerId="Windows Live" clId="Web-{B83C048C-3239-4A41-A3F6-BD0B97AB9F36}" dt="2020-10-13T19:31:37.936" v="2108" actId="14100"/>
      <pc:docMkLst>
        <pc:docMk/>
      </pc:docMkLst>
      <pc:sldChg chg="addSp delSp modSp mod setBg modClrScheme setClrOvrMap chgLayout">
        <pc:chgData name="Цыпышев Тимофей" userId="da47071d0d1c4f47" providerId="Windows Live" clId="Web-{B83C048C-3239-4A41-A3F6-BD0B97AB9F36}" dt="2020-10-13T17:57:52.833" v="711" actId="1076"/>
        <pc:sldMkLst>
          <pc:docMk/>
          <pc:sldMk cId="1351651579" sldId="256"/>
        </pc:sldMkLst>
        <pc:spChg chg="del mod">
          <ac:chgData name="Цыпышев Тимофей" userId="da47071d0d1c4f47" providerId="Windows Live" clId="Web-{B83C048C-3239-4A41-A3F6-BD0B97AB9F36}" dt="2020-10-13T17:54:05.155" v="642"/>
          <ac:spMkLst>
            <pc:docMk/>
            <pc:sldMk cId="1351651579" sldId="256"/>
            <ac:spMk id="2" creationId="{00000000-0000-0000-0000-000000000000}"/>
          </ac:spMkLst>
        </pc:spChg>
        <pc:spChg chg="del mod">
          <ac:chgData name="Цыпышев Тимофей" userId="da47071d0d1c4f47" providerId="Windows Live" clId="Web-{B83C048C-3239-4A41-A3F6-BD0B97AB9F36}" dt="2020-10-13T17:50:52.776" v="588"/>
          <ac:spMkLst>
            <pc:docMk/>
            <pc:sldMk cId="1351651579" sldId="256"/>
            <ac:spMk id="3" creationId="{00000000-0000-0000-0000-000000000000}"/>
          </ac:spMkLst>
        </pc:spChg>
        <pc:spChg chg="add mod">
          <ac:chgData name="Цыпышев Тимофей" userId="da47071d0d1c4f47" providerId="Windows Live" clId="Web-{B83C048C-3239-4A41-A3F6-BD0B97AB9F36}" dt="2020-10-13T17:57:52.833" v="711" actId="1076"/>
          <ac:spMkLst>
            <pc:docMk/>
            <pc:sldMk cId="1351651579" sldId="256"/>
            <ac:spMk id="6" creationId="{D146271E-509B-4909-8D4A-07AE3C8F8C3B}"/>
          </ac:spMkLst>
        </pc:spChg>
        <pc:spChg chg="add del">
          <ac:chgData name="Цыпышев Тимофей" userId="da47071d0d1c4f47" providerId="Windows Live" clId="Web-{B83C048C-3239-4A41-A3F6-BD0B97AB9F36}" dt="2020-10-13T17:24:12.735" v="1"/>
          <ac:spMkLst>
            <pc:docMk/>
            <pc:sldMk cId="1351651579" sldId="256"/>
            <ac:spMk id="8" creationId="{8C6E698C-8155-4B8B-BDC9-B7299772B509}"/>
          </ac:spMkLst>
        </pc:spChg>
        <pc:spChg chg="add">
          <ac:chgData name="Цыпышев Тимофей" userId="da47071d0d1c4f47" providerId="Windows Live" clId="Web-{B83C048C-3239-4A41-A3F6-BD0B97AB9F36}" dt="2020-10-13T17:24:12.891" v="2"/>
          <ac:spMkLst>
            <pc:docMk/>
            <pc:sldMk cId="1351651579" sldId="256"/>
            <ac:spMk id="9" creationId="{608EAA06-5488-416B-B2B2-E55213011012}"/>
          </ac:spMkLst>
        </pc:spChg>
        <pc:spChg chg="add del">
          <ac:chgData name="Цыпышев Тимофей" userId="da47071d0d1c4f47" providerId="Windows Live" clId="Web-{B83C048C-3239-4A41-A3F6-BD0B97AB9F36}" dt="2020-10-13T17:24:12.735" v="1"/>
          <ac:spMkLst>
            <pc:docMk/>
            <pc:sldMk cId="1351651579" sldId="256"/>
            <ac:spMk id="12" creationId="{B624C8D3-B9AD-4F4F-8554-4EAF3724DBCE}"/>
          </ac:spMkLst>
        </pc:spChg>
        <pc:picChg chg="add">
          <ac:chgData name="Цыпышев Тимофей" userId="da47071d0d1c4f47" providerId="Windows Live" clId="Web-{B83C048C-3239-4A41-A3F6-BD0B97AB9F36}" dt="2020-10-13T17:24:12.891" v="2"/>
          <ac:picMkLst>
            <pc:docMk/>
            <pc:sldMk cId="1351651579" sldId="256"/>
            <ac:picMk id="4" creationId="{564B1ADA-88B3-4BA9-A1E8-A12A9D2D094F}"/>
          </ac:picMkLst>
        </pc:picChg>
        <pc:cxnChg chg="add del">
          <ac:chgData name="Цыпышев Тимофей" userId="da47071d0d1c4f47" providerId="Windows Live" clId="Web-{B83C048C-3239-4A41-A3F6-BD0B97AB9F36}" dt="2020-10-13T17:24:12.735" v="1"/>
          <ac:cxnSpMkLst>
            <pc:docMk/>
            <pc:sldMk cId="1351651579" sldId="256"/>
            <ac:cxnSpMk id="10" creationId="{09525C9A-1972-4836-BA7A-706C946EF4DA}"/>
          </ac:cxnSpMkLst>
        </pc:cxnChg>
      </pc:sldChg>
      <pc:sldChg chg="modSp new">
        <pc:chgData name="Цыпышев Тимофей" userId="da47071d0d1c4f47" providerId="Windows Live" clId="Web-{B83C048C-3239-4A41-A3F6-BD0B97AB9F36}" dt="2020-10-13T18:30:20.633" v="1863" actId="20577"/>
        <pc:sldMkLst>
          <pc:docMk/>
          <pc:sldMk cId="3340093557" sldId="257"/>
        </pc:sldMkLst>
        <pc:spChg chg="mod">
          <ac:chgData name="Цыпышев Тимофей" userId="da47071d0d1c4f47" providerId="Windows Live" clId="Web-{B83C048C-3239-4A41-A3F6-BD0B97AB9F36}" dt="2020-10-13T17:34:22.922" v="166" actId="1076"/>
          <ac:spMkLst>
            <pc:docMk/>
            <pc:sldMk cId="3340093557" sldId="257"/>
            <ac:spMk id="2" creationId="{B2BBFB7C-FB4D-4920-B072-6D9024931407}"/>
          </ac:spMkLst>
        </pc:spChg>
        <pc:spChg chg="mod">
          <ac:chgData name="Цыпышев Тимофей" userId="da47071d0d1c4f47" providerId="Windows Live" clId="Web-{B83C048C-3239-4A41-A3F6-BD0B97AB9F36}" dt="2020-10-13T18:30:20.633" v="1863" actId="20577"/>
          <ac:spMkLst>
            <pc:docMk/>
            <pc:sldMk cId="3340093557" sldId="257"/>
            <ac:spMk id="3" creationId="{11E58816-EBFC-41CF-A3AF-D589AFA7EE02}"/>
          </ac:spMkLst>
        </pc:spChg>
      </pc:sldChg>
      <pc:sldChg chg="addSp delSp modSp new del mod setBg">
        <pc:chgData name="Цыпышев Тимофей" userId="da47071d0d1c4f47" providerId="Windows Live" clId="Web-{B83C048C-3239-4A41-A3F6-BD0B97AB9F36}" dt="2020-10-13T17:27:45.271" v="9"/>
        <pc:sldMkLst>
          <pc:docMk/>
          <pc:sldMk cId="4157158188" sldId="257"/>
        </pc:sldMkLst>
        <pc:spChg chg="mod">
          <ac:chgData name="Цыпышев Тимофей" userId="da47071d0d1c4f47" providerId="Windows Live" clId="Web-{B83C048C-3239-4A41-A3F6-BD0B97AB9F36}" dt="2020-10-13T17:27:38.834" v="8"/>
          <ac:spMkLst>
            <pc:docMk/>
            <pc:sldMk cId="4157158188" sldId="257"/>
            <ac:spMk id="2" creationId="{CA0670CC-CC04-496F-BACB-E2F2EFBD4605}"/>
          </ac:spMkLst>
        </pc:spChg>
        <pc:spChg chg="add del mod">
          <ac:chgData name="Цыпышев Тимофей" userId="da47071d0d1c4f47" providerId="Windows Live" clId="Web-{B83C048C-3239-4A41-A3F6-BD0B97AB9F36}" dt="2020-10-13T17:27:38.834" v="8"/>
          <ac:spMkLst>
            <pc:docMk/>
            <pc:sldMk cId="4157158188" sldId="257"/>
            <ac:spMk id="3" creationId="{E1EF971C-94BE-47C7-A8F2-173F6E861C50}"/>
          </ac:spMkLst>
        </pc:spChg>
        <pc:spChg chg="add del">
          <ac:chgData name="Цыпышев Тимофей" userId="da47071d0d1c4f47" providerId="Windows Live" clId="Web-{B83C048C-3239-4A41-A3F6-BD0B97AB9F36}" dt="2020-10-13T17:27:38.787" v="7"/>
          <ac:spMkLst>
            <pc:docMk/>
            <pc:sldMk cId="4157158188" sldId="257"/>
            <ac:spMk id="5" creationId="{769960A3-4EE1-43D2-ABFC-C7A03ED21489}"/>
          </ac:spMkLst>
        </pc:spChg>
        <pc:spChg chg="add">
          <ac:chgData name="Цыпышев Тимофей" userId="da47071d0d1c4f47" providerId="Windows Live" clId="Web-{B83C048C-3239-4A41-A3F6-BD0B97AB9F36}" dt="2020-10-13T17:27:38.834" v="8"/>
          <ac:spMkLst>
            <pc:docMk/>
            <pc:sldMk cId="4157158188" sldId="257"/>
            <ac:spMk id="7" creationId="{9A6C2C86-63BF-47D5-AA3F-905111A238E2}"/>
          </ac:spMkLst>
        </pc:spChg>
        <pc:spChg chg="add del">
          <ac:chgData name="Цыпышев Тимофей" userId="da47071d0d1c4f47" providerId="Windows Live" clId="Web-{B83C048C-3239-4A41-A3F6-BD0B97AB9F36}" dt="2020-10-13T17:27:32.771" v="5"/>
          <ac:spMkLst>
            <pc:docMk/>
            <pc:sldMk cId="4157158188" sldId="257"/>
            <ac:spMk id="8" creationId="{F7471772-E57F-4CD9-9241-D264A2F782EC}"/>
          </ac:spMkLst>
        </pc:spChg>
        <pc:picChg chg="add del">
          <ac:chgData name="Цыпышев Тимофей" userId="da47071d0d1c4f47" providerId="Windows Live" clId="Web-{B83C048C-3239-4A41-A3F6-BD0B97AB9F36}" dt="2020-10-13T17:27:38.787" v="7"/>
          <ac:picMkLst>
            <pc:docMk/>
            <pc:sldMk cId="4157158188" sldId="257"/>
            <ac:picMk id="6" creationId="{16ABCF9F-46A6-4370-8EC8-B1EDB4510B54}"/>
          </ac:picMkLst>
        </pc:picChg>
        <pc:cxnChg chg="add">
          <ac:chgData name="Цыпышев Тимофей" userId="da47071d0d1c4f47" providerId="Windows Live" clId="Web-{B83C048C-3239-4A41-A3F6-BD0B97AB9F36}" dt="2020-10-13T17:27:38.834" v="8"/>
          <ac:cxnSpMkLst>
            <pc:docMk/>
            <pc:sldMk cId="4157158188" sldId="257"/>
            <ac:cxnSpMk id="9" creationId="{425A0768-3044-4AA9-A889-D2CAA68C517A}"/>
          </ac:cxnSpMkLst>
        </pc:cxnChg>
        <pc:cxnChg chg="add del">
          <ac:chgData name="Цыпышев Тимофей" userId="da47071d0d1c4f47" providerId="Windows Live" clId="Web-{B83C048C-3239-4A41-A3F6-BD0B97AB9F36}" dt="2020-10-13T17:27:32.771" v="5"/>
          <ac:cxnSpMkLst>
            <pc:docMk/>
            <pc:sldMk cId="4157158188" sldId="257"/>
            <ac:cxnSpMk id="10" creationId="{31CC7E9E-3FF6-4189-9B36-995A779F3C5A}"/>
          </ac:cxnSpMkLst>
        </pc:cxnChg>
      </pc:sldChg>
      <pc:sldChg chg="modSp new">
        <pc:chgData name="Цыпышев Тимофей" userId="da47071d0d1c4f47" providerId="Windows Live" clId="Web-{B83C048C-3239-4A41-A3F6-BD0B97AB9F36}" dt="2020-10-13T18:33:52.091" v="1931" actId="20577"/>
        <pc:sldMkLst>
          <pc:docMk/>
          <pc:sldMk cId="2051635402" sldId="258"/>
        </pc:sldMkLst>
        <pc:spChg chg="mod">
          <ac:chgData name="Цыпышев Тимофей" userId="da47071d0d1c4f47" providerId="Windows Live" clId="Web-{B83C048C-3239-4A41-A3F6-BD0B97AB9F36}" dt="2020-10-13T17:29:00.554" v="46" actId="20577"/>
          <ac:spMkLst>
            <pc:docMk/>
            <pc:sldMk cId="2051635402" sldId="258"/>
            <ac:spMk id="2" creationId="{EEC17312-BBDB-47C3-8023-2724E43982E8}"/>
          </ac:spMkLst>
        </pc:spChg>
        <pc:spChg chg="mod">
          <ac:chgData name="Цыпышев Тимофей" userId="da47071d0d1c4f47" providerId="Windows Live" clId="Web-{B83C048C-3239-4A41-A3F6-BD0B97AB9F36}" dt="2020-10-13T18:33:52.091" v="1931" actId="20577"/>
          <ac:spMkLst>
            <pc:docMk/>
            <pc:sldMk cId="2051635402" sldId="258"/>
            <ac:spMk id="3" creationId="{CCCA974D-E488-4B25-80E3-568C070DCE88}"/>
          </ac:spMkLst>
        </pc:spChg>
      </pc:sldChg>
      <pc:sldChg chg="modSp new">
        <pc:chgData name="Цыпышев Тимофей" userId="da47071d0d1c4f47" providerId="Windows Live" clId="Web-{B83C048C-3239-4A41-A3F6-BD0B97AB9F36}" dt="2020-10-13T18:05:38.923" v="1059" actId="20577"/>
        <pc:sldMkLst>
          <pc:docMk/>
          <pc:sldMk cId="3118310106" sldId="259"/>
        </pc:sldMkLst>
        <pc:spChg chg="mod">
          <ac:chgData name="Цыпышев Тимофей" userId="da47071d0d1c4f47" providerId="Windows Live" clId="Web-{B83C048C-3239-4A41-A3F6-BD0B97AB9F36}" dt="2020-10-13T17:29:28.274" v="64" actId="20577"/>
          <ac:spMkLst>
            <pc:docMk/>
            <pc:sldMk cId="3118310106" sldId="259"/>
            <ac:spMk id="2" creationId="{CF9705E3-F555-4757-B910-8B4AD89A47C0}"/>
          </ac:spMkLst>
        </pc:spChg>
        <pc:spChg chg="mod">
          <ac:chgData name="Цыпышев Тимофей" userId="da47071d0d1c4f47" providerId="Windows Live" clId="Web-{B83C048C-3239-4A41-A3F6-BD0B97AB9F36}" dt="2020-10-13T18:05:38.923" v="1059" actId="20577"/>
          <ac:spMkLst>
            <pc:docMk/>
            <pc:sldMk cId="3118310106" sldId="259"/>
            <ac:spMk id="3" creationId="{D1AAEAB3-8AE4-4198-A486-777F406B10F6}"/>
          </ac:spMkLst>
        </pc:spChg>
      </pc:sldChg>
      <pc:sldChg chg="addSp delSp modSp new mod setBg">
        <pc:chgData name="Цыпышев Тимофей" userId="da47071d0d1c4f47" providerId="Windows Live" clId="Web-{B83C048C-3239-4A41-A3F6-BD0B97AB9F36}" dt="2020-10-13T19:31:37.936" v="2108" actId="14100"/>
        <pc:sldMkLst>
          <pc:docMk/>
          <pc:sldMk cId="3331071933" sldId="260"/>
        </pc:sldMkLst>
        <pc:spChg chg="mod">
          <ac:chgData name="Цыпышев Тимофей" userId="da47071d0d1c4f47" providerId="Windows Live" clId="Web-{B83C048C-3239-4A41-A3F6-BD0B97AB9F36}" dt="2020-10-13T19:31:37.936" v="2108" actId="14100"/>
          <ac:spMkLst>
            <pc:docMk/>
            <pc:sldMk cId="3331071933" sldId="260"/>
            <ac:spMk id="2" creationId="{6666CF66-F9E6-4461-9D1B-F56DAD04E429}"/>
          </ac:spMkLst>
        </pc:spChg>
        <pc:spChg chg="mod">
          <ac:chgData name="Цыпышев Тимофей" userId="da47071d0d1c4f47" providerId="Windows Live" clId="Web-{B83C048C-3239-4A41-A3F6-BD0B97AB9F36}" dt="2020-10-13T19:31:15.982" v="2105"/>
          <ac:spMkLst>
            <pc:docMk/>
            <pc:sldMk cId="3331071933" sldId="260"/>
            <ac:spMk id="3" creationId="{85D46BAA-C210-44E5-9B30-7E044EF36269}"/>
          </ac:spMkLst>
        </pc:spChg>
        <pc:spChg chg="add">
          <ac:chgData name="Цыпышев Тимофей" userId="da47071d0d1c4f47" providerId="Windows Live" clId="Web-{B83C048C-3239-4A41-A3F6-BD0B97AB9F36}" dt="2020-10-13T19:31:15.982" v="2105"/>
          <ac:spMkLst>
            <pc:docMk/>
            <pc:sldMk cId="3331071933" sldId="260"/>
            <ac:spMk id="6" creationId="{95CB840F-8E41-4CA5-B79B-25CC80AD234A}"/>
          </ac:spMkLst>
        </pc:spChg>
        <pc:spChg chg="add del">
          <ac:chgData name="Цыпышев Тимофей" userId="da47071d0d1c4f47" providerId="Windows Live" clId="Web-{B83C048C-3239-4A41-A3F6-BD0B97AB9F36}" dt="2020-10-13T19:31:15.935" v="2104"/>
          <ac:spMkLst>
            <pc:docMk/>
            <pc:sldMk cId="3331071933" sldId="260"/>
            <ac:spMk id="9" creationId="{94AB646F-3BE3-47A3-B14F-9CB84F6BF5BD}"/>
          </ac:spMkLst>
        </pc:spChg>
        <pc:picChg chg="add mod">
          <ac:chgData name="Цыпышев Тимофей" userId="da47071d0d1c4f47" providerId="Windows Live" clId="Web-{B83C048C-3239-4A41-A3F6-BD0B97AB9F36}" dt="2020-10-13T19:31:22.826" v="2106" actId="1076"/>
          <ac:picMkLst>
            <pc:docMk/>
            <pc:sldMk cId="3331071933" sldId="260"/>
            <ac:picMk id="4" creationId="{57F5A212-F7E5-4163-B562-41FAEB193E8E}"/>
          </ac:picMkLst>
        </pc:picChg>
        <pc:picChg chg="add del">
          <ac:chgData name="Цыпышев Тимофей" userId="da47071d0d1c4f47" providerId="Windows Live" clId="Web-{B83C048C-3239-4A41-A3F6-BD0B97AB9F36}" dt="2020-10-13T19:31:15.935" v="2104"/>
          <ac:picMkLst>
            <pc:docMk/>
            <pc:sldMk cId="3331071933" sldId="260"/>
            <ac:picMk id="11" creationId="{E0BE7827-5B1A-4F37-BF70-19F7C5C6BDEB}"/>
          </ac:picMkLst>
        </pc:picChg>
      </pc:sldChg>
      <pc:sldChg chg="addSp delSp modSp new">
        <pc:chgData name="Цыпышев Тимофей" userId="da47071d0d1c4f47" providerId="Windows Live" clId="Web-{B83C048C-3239-4A41-A3F6-BD0B97AB9F36}" dt="2020-10-13T18:15:44.235" v="1164" actId="20577"/>
        <pc:sldMkLst>
          <pc:docMk/>
          <pc:sldMk cId="1377964584" sldId="261"/>
        </pc:sldMkLst>
        <pc:spChg chg="mod">
          <ac:chgData name="Цыпышев Тимофей" userId="da47071d0d1c4f47" providerId="Windows Live" clId="Web-{B83C048C-3239-4A41-A3F6-BD0B97AB9F36}" dt="2020-10-13T18:15:44.235" v="1164" actId="20577"/>
          <ac:spMkLst>
            <pc:docMk/>
            <pc:sldMk cId="1377964584" sldId="261"/>
            <ac:spMk id="2" creationId="{AB946317-3C7B-4B64-AE5B-1061D97BD6CA}"/>
          </ac:spMkLst>
        </pc:spChg>
        <pc:spChg chg="del">
          <ac:chgData name="Цыпышев Тимофей" userId="da47071d0d1c4f47" providerId="Windows Live" clId="Web-{B83C048C-3239-4A41-A3F6-BD0B97AB9F36}" dt="2020-10-13T18:09:52.398" v="1088"/>
          <ac:spMkLst>
            <pc:docMk/>
            <pc:sldMk cId="1377964584" sldId="261"/>
            <ac:spMk id="3" creationId="{3D121991-494C-4814-91D2-D980074CA9CF}"/>
          </ac:spMkLst>
        </pc:spChg>
        <pc:picChg chg="add mod ord">
          <ac:chgData name="Цыпышев Тимофей" userId="da47071d0d1c4f47" providerId="Windows Live" clId="Web-{B83C048C-3239-4A41-A3F6-BD0B97AB9F36}" dt="2020-10-13T18:12:46.325" v="1093" actId="1076"/>
          <ac:picMkLst>
            <pc:docMk/>
            <pc:sldMk cId="1377964584" sldId="261"/>
            <ac:picMk id="4" creationId="{EB8B6C9C-63D1-4437-8696-883FE4C7A043}"/>
          </ac:picMkLst>
        </pc:picChg>
        <pc:picChg chg="add mod">
          <ac:chgData name="Цыпышев Тимофей" userId="da47071d0d1c4f47" providerId="Windows Live" clId="Web-{B83C048C-3239-4A41-A3F6-BD0B97AB9F36}" dt="2020-10-13T18:12:48.575" v="1094" actId="1076"/>
          <ac:picMkLst>
            <pc:docMk/>
            <pc:sldMk cId="1377964584" sldId="261"/>
            <ac:picMk id="5" creationId="{90296091-D2E8-424E-9B83-F1AF3EE9A01B}"/>
          </ac:picMkLst>
        </pc:picChg>
      </pc:sldChg>
      <pc:sldChg chg="modSp new">
        <pc:chgData name="Цыпышев Тимофей" userId="da47071d0d1c4f47" providerId="Windows Live" clId="Web-{B83C048C-3239-4A41-A3F6-BD0B97AB9F36}" dt="2020-10-13T19:24:31.363" v="2097" actId="20577"/>
        <pc:sldMkLst>
          <pc:docMk/>
          <pc:sldMk cId="3346151322" sldId="262"/>
        </pc:sldMkLst>
        <pc:spChg chg="mod">
          <ac:chgData name="Цыпышев Тимофей" userId="da47071d0d1c4f47" providerId="Windows Live" clId="Web-{B83C048C-3239-4A41-A3F6-BD0B97AB9F36}" dt="2020-10-13T18:13:29.326" v="1098" actId="20577"/>
          <ac:spMkLst>
            <pc:docMk/>
            <pc:sldMk cId="3346151322" sldId="262"/>
            <ac:spMk id="2" creationId="{2C3A6644-607D-41CC-8CDB-9339117C6B46}"/>
          </ac:spMkLst>
        </pc:spChg>
        <pc:spChg chg="mod">
          <ac:chgData name="Цыпышев Тимофей" userId="da47071d0d1c4f47" providerId="Windows Live" clId="Web-{B83C048C-3239-4A41-A3F6-BD0B97AB9F36}" dt="2020-10-13T19:24:31.363" v="2097" actId="20577"/>
          <ac:spMkLst>
            <pc:docMk/>
            <pc:sldMk cId="3346151322" sldId="262"/>
            <ac:spMk id="3" creationId="{886EA528-2315-4D0D-820A-23B719029C6C}"/>
          </ac:spMkLst>
        </pc:spChg>
      </pc:sldChg>
      <pc:sldChg chg="addSp delSp modSp new ord">
        <pc:chgData name="Цыпышев Тимофей" userId="da47071d0d1c4f47" providerId="Windows Live" clId="Web-{B83C048C-3239-4A41-A3F6-BD0B97AB9F36}" dt="2020-10-13T18:18:47.975" v="1172" actId="1076"/>
        <pc:sldMkLst>
          <pc:docMk/>
          <pc:sldMk cId="3509191829" sldId="263"/>
        </pc:sldMkLst>
        <pc:spChg chg="mod">
          <ac:chgData name="Цыпышев Тимофей" userId="da47071d0d1c4f47" providerId="Windows Live" clId="Web-{B83C048C-3239-4A41-A3F6-BD0B97AB9F36}" dt="2020-10-13T18:15:21.469" v="1157" actId="20577"/>
          <ac:spMkLst>
            <pc:docMk/>
            <pc:sldMk cId="3509191829" sldId="263"/>
            <ac:spMk id="2" creationId="{F2B67DA0-14CE-4B61-84DB-AD20C4D7D92E}"/>
          </ac:spMkLst>
        </pc:spChg>
        <pc:spChg chg="del">
          <ac:chgData name="Цыпышев Тимофей" userId="da47071d0d1c4f47" providerId="Windows Live" clId="Web-{B83C048C-3239-4A41-A3F6-BD0B97AB9F36}" dt="2020-10-13T18:18:00.505" v="1167"/>
          <ac:spMkLst>
            <pc:docMk/>
            <pc:sldMk cId="3509191829" sldId="263"/>
            <ac:spMk id="3" creationId="{9DF3C739-D354-43D9-B7C1-6BC14C5CF2BD}"/>
          </ac:spMkLst>
        </pc:spChg>
        <pc:picChg chg="add mod ord">
          <ac:chgData name="Цыпышев Тимофей" userId="da47071d0d1c4f47" providerId="Windows Live" clId="Web-{B83C048C-3239-4A41-A3F6-BD0B97AB9F36}" dt="2020-10-13T18:18:12.333" v="1168" actId="1076"/>
          <ac:picMkLst>
            <pc:docMk/>
            <pc:sldMk cId="3509191829" sldId="263"/>
            <ac:picMk id="4" creationId="{3A9B33F4-9DB6-46AE-A2B7-070B60B05760}"/>
          </ac:picMkLst>
        </pc:picChg>
        <pc:picChg chg="add mod">
          <ac:chgData name="Цыпышев Тимофей" userId="da47071d0d1c4f47" providerId="Windows Live" clId="Web-{B83C048C-3239-4A41-A3F6-BD0B97AB9F36}" dt="2020-10-13T18:18:47.975" v="1172" actId="1076"/>
          <ac:picMkLst>
            <pc:docMk/>
            <pc:sldMk cId="3509191829" sldId="263"/>
            <ac:picMk id="5" creationId="{EFFCC917-2C07-412D-879A-F641CF735767}"/>
          </ac:picMkLst>
        </pc:picChg>
      </pc:sldChg>
      <pc:sldChg chg="delSp modSp new">
        <pc:chgData name="Цыпышев Тимофей" userId="da47071d0d1c4f47" providerId="Windows Live" clId="Web-{B83C048C-3239-4A41-A3F6-BD0B97AB9F36}" dt="2020-10-13T18:27:33.300" v="1854"/>
        <pc:sldMkLst>
          <pc:docMk/>
          <pc:sldMk cId="3672269812" sldId="264"/>
        </pc:sldMkLst>
        <pc:spChg chg="mod">
          <ac:chgData name="Цыпышев Тимофей" userId="da47071d0d1c4f47" providerId="Windows Live" clId="Web-{B83C048C-3239-4A41-A3F6-BD0B97AB9F36}" dt="2020-10-13T18:27:27.347" v="1851" actId="20577"/>
          <ac:spMkLst>
            <pc:docMk/>
            <pc:sldMk cId="3672269812" sldId="264"/>
            <ac:spMk id="2" creationId="{B5764C57-074D-435A-931F-8E14B12EF573}"/>
          </ac:spMkLst>
        </pc:spChg>
        <pc:spChg chg="del">
          <ac:chgData name="Цыпышев Тимофей" userId="da47071d0d1c4f47" providerId="Windows Live" clId="Web-{B83C048C-3239-4A41-A3F6-BD0B97AB9F36}" dt="2020-10-13T18:27:33.300" v="1854"/>
          <ac:spMkLst>
            <pc:docMk/>
            <pc:sldMk cId="3672269812" sldId="264"/>
            <ac:spMk id="3" creationId="{054D4487-6206-45B2-8672-1377724B7C55}"/>
          </ac:spMkLst>
        </pc:spChg>
      </pc:sldChg>
      <pc:sldMasterChg chg="add del addSldLayout delSldLayout">
        <pc:chgData name="Цыпышев Тимофей" userId="da47071d0d1c4f47" providerId="Windows Live" clId="Web-{B83C048C-3239-4A41-A3F6-BD0B97AB9F36}" dt="2020-10-13T17:24:12.891" v="2"/>
        <pc:sldMasterMkLst>
          <pc:docMk/>
          <pc:sldMasterMk cId="3154979492" sldId="2147483648"/>
        </pc:sldMasterMkLst>
        <pc:sldLayoutChg chg="add del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3154979492" sldId="2147483648"/>
            <pc:sldLayoutMk cId="161079921" sldId="2147483649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3154979492" sldId="2147483648"/>
            <pc:sldLayoutMk cId="2703711724" sldId="2147483650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3154979492" sldId="2147483648"/>
            <pc:sldLayoutMk cId="4076369896" sldId="2147483651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3154979492" sldId="2147483648"/>
            <pc:sldLayoutMk cId="2625762208" sldId="2147483652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3154979492" sldId="2147483648"/>
            <pc:sldLayoutMk cId="188002762" sldId="2147483653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3154979492" sldId="2147483648"/>
            <pc:sldLayoutMk cId="2295335545" sldId="2147483654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3154979492" sldId="2147483648"/>
            <pc:sldLayoutMk cId="1988754143" sldId="2147483655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3154979492" sldId="2147483648"/>
            <pc:sldLayoutMk cId="3665695281" sldId="2147483656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3154979492" sldId="2147483648"/>
            <pc:sldLayoutMk cId="2134169247" sldId="2147483657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3154979492" sldId="2147483648"/>
            <pc:sldLayoutMk cId="2065727480" sldId="2147483658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del addSldLayout delSldLayout">
        <pc:chgData name="Цыпышев Тимофей" userId="da47071d0d1c4f47" providerId="Windows Live" clId="Web-{B83C048C-3239-4A41-A3F6-BD0B97AB9F36}" dt="2020-10-13T17:24:12.735" v="1"/>
        <pc:sldMasterMkLst>
          <pc:docMk/>
          <pc:sldMasterMk cId="2437637286" sldId="2147483699"/>
        </pc:sldMasterMkLst>
        <pc:sldLayoutChg chg="add del">
          <pc:chgData name="Цыпышев Тимофей" userId="da47071d0d1c4f47" providerId="Windows Live" clId="Web-{B83C048C-3239-4A41-A3F6-BD0B97AB9F36}" dt="2020-10-13T17:24:12.735" v="1"/>
          <pc:sldLayoutMkLst>
            <pc:docMk/>
            <pc:sldMasterMk cId="2437637286" sldId="2147483699"/>
            <pc:sldLayoutMk cId="3597450754" sldId="2147483688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735" v="1"/>
          <pc:sldLayoutMkLst>
            <pc:docMk/>
            <pc:sldMasterMk cId="2437637286" sldId="2147483699"/>
            <pc:sldLayoutMk cId="3562814542" sldId="2147483689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735" v="1"/>
          <pc:sldLayoutMkLst>
            <pc:docMk/>
            <pc:sldMasterMk cId="2437637286" sldId="2147483699"/>
            <pc:sldLayoutMk cId="362263463" sldId="2147483690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735" v="1"/>
          <pc:sldLayoutMkLst>
            <pc:docMk/>
            <pc:sldMasterMk cId="2437637286" sldId="2147483699"/>
            <pc:sldLayoutMk cId="2351775665" sldId="2147483691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735" v="1"/>
          <pc:sldLayoutMkLst>
            <pc:docMk/>
            <pc:sldMasterMk cId="2437637286" sldId="2147483699"/>
            <pc:sldLayoutMk cId="383500764" sldId="2147483692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735" v="1"/>
          <pc:sldLayoutMkLst>
            <pc:docMk/>
            <pc:sldMasterMk cId="2437637286" sldId="2147483699"/>
            <pc:sldLayoutMk cId="1077689372" sldId="2147483693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735" v="1"/>
          <pc:sldLayoutMkLst>
            <pc:docMk/>
            <pc:sldMasterMk cId="2437637286" sldId="2147483699"/>
            <pc:sldLayoutMk cId="1476215587" sldId="2147483694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735" v="1"/>
          <pc:sldLayoutMkLst>
            <pc:docMk/>
            <pc:sldMasterMk cId="2437637286" sldId="2147483699"/>
            <pc:sldLayoutMk cId="3830589549" sldId="2147483695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735" v="1"/>
          <pc:sldLayoutMkLst>
            <pc:docMk/>
            <pc:sldMasterMk cId="2437637286" sldId="2147483699"/>
            <pc:sldLayoutMk cId="2529222594" sldId="2147483696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735" v="1"/>
          <pc:sldLayoutMkLst>
            <pc:docMk/>
            <pc:sldMasterMk cId="2437637286" sldId="2147483699"/>
            <pc:sldLayoutMk cId="2610280943" sldId="2147483697"/>
          </pc:sldLayoutMkLst>
        </pc:sldLayoutChg>
        <pc:sldLayoutChg chg="add del">
          <pc:chgData name="Цыпышев Тимофей" userId="da47071d0d1c4f47" providerId="Windows Live" clId="Web-{B83C048C-3239-4A41-A3F6-BD0B97AB9F36}" dt="2020-10-13T17:24:12.735" v="1"/>
          <pc:sldLayoutMkLst>
            <pc:docMk/>
            <pc:sldMasterMk cId="2437637286" sldId="2147483699"/>
            <pc:sldLayoutMk cId="198307387" sldId="2147483698"/>
          </pc:sldLayoutMkLst>
        </pc:sldLayoutChg>
      </pc:sldMasterChg>
      <pc:sldMasterChg chg="add addSldLayout">
        <pc:chgData name="Цыпышев Тимофей" userId="da47071d0d1c4f47" providerId="Windows Live" clId="Web-{B83C048C-3239-4A41-A3F6-BD0B97AB9F36}" dt="2020-10-13T17:24:12.891" v="2"/>
        <pc:sldMasterMkLst>
          <pc:docMk/>
          <pc:sldMasterMk cId="1426544993" sldId="2147483744"/>
        </pc:sldMasterMkLst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1130899345" sldId="2147483727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3059034432" sldId="2147483728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1509986770" sldId="2147483729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2505508679" sldId="2147483730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3902763138" sldId="2147483731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2104114834" sldId="2147483732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1385898659" sldId="2147483733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2397112680" sldId="2147483734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1759516252" sldId="2147483735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955294013" sldId="2147483736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61573557" sldId="2147483737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4170302088" sldId="2147483738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1727759475" sldId="2147483739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1990403061" sldId="2147483740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453199610" sldId="2147483741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3318416895" sldId="2147483742"/>
          </pc:sldLayoutMkLst>
        </pc:sldLayoutChg>
        <pc:sldLayoutChg chg="add">
          <pc:chgData name="Цыпышев Тимофей" userId="da47071d0d1c4f47" providerId="Windows Live" clId="Web-{B83C048C-3239-4A41-A3F6-BD0B97AB9F36}" dt="2020-10-13T17:24:12.891" v="2"/>
          <pc:sldLayoutMkLst>
            <pc:docMk/>
            <pc:sldMasterMk cId="1426544993" sldId="2147483744"/>
            <pc:sldLayoutMk cId="4164676852" sldId="214748374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3B841-D598-4516-B31E-7B06CB3FB26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DD59F-262C-47FF-8741-96C6328931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68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DD59F-262C-47FF-8741-96C63289315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335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0C1E-B4A5-435F-8109-906B1185AB6A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1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xmlns="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3B37B-2BBC-4FB8-9E5C-915C1EEF1FE6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1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6F441-99FC-4043-8888-BC08CFB9E661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16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087F8-61B6-4B3C-B9C3-E6D1702EA55A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3199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5CFB4-DEC7-42E6-99A4-A0AEB5BAF462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94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96C7-5DF2-46C0-B9B3-BDDE00F42BF2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3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xmlns="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xmlns="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xmlns="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01A6C-6241-4350-8158-ABBA69512C20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02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7B80-7F0B-4371-9B21-74814AA318CC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59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7BB92-A7BE-4F4E-8208-69014AE7E2DE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0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1808-9EAA-4509-BB2A-CBB5745450EC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7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A82C-D4C1-47EB-B4D5-A87FF88BA2FF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9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C5487-D28A-47A2-99C9-F0F5025C28B6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3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xmlns="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xmlns="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E5E0-3CA0-4F1A-B40F-A23E4C7D3BAF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8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80AE8-BD10-4B45-BC92-6F97341C34A0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0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BEE-D274-4416-B8E0-67EB9D8DC2BE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6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F5B2-FE8A-4ACB-8A74-A3B473F23936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14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xmlns="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6239F-7E15-471D-84EC-7D0C97EA1A47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9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2808AF9-8B84-4AD7-8DFC-16C348FFBFB4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4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41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youtu.be/aWuK89HaVKQ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3d" TargetMode="External"/><Relationship Id="rId7" Type="http://schemas.openxmlformats.org/officeDocument/2006/relationships/hyperlink" Target="https://drive.google.com/file/d/1FcpYwdMDtV03_IpicC_bVKomF_XYgBMz/view" TargetMode="External"/><Relationship Id="rId2" Type="http://schemas.openxmlformats.org/officeDocument/2006/relationships/hyperlink" Target="https://www.turbosquid.com/Search/3D-Mod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oglevr/gvr-unity-sdk/releases/tag/v1.200.1" TargetMode="External"/><Relationship Id="rId5" Type="http://schemas.openxmlformats.org/officeDocument/2006/relationships/hyperlink" Target="https://unity.com/ru" TargetMode="External"/><Relationship Id="rId4" Type="http://schemas.openxmlformats.org/officeDocument/2006/relationships/hyperlink" Target="https://www.cgtrader.com/items/159752/download-pag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4B1ADA-88B3-4BA9-A1E8-A12A9D2D0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06" r="-2" b="29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xmlns="" id="{608EAA06-5488-416B-B2B2-E55213011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16200000" flipH="1">
            <a:off x="7737531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D146271E-509B-4909-8D4A-07AE3C8F8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851" y="2029312"/>
            <a:ext cx="3621126" cy="278996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Разработка приложения для создания дизайна квартир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436" y="3656053"/>
            <a:ext cx="5542944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Автор:</a:t>
            </a:r>
          </a:p>
          <a:p>
            <a:r>
              <a:rPr lang="ru-RU" b="1" dirty="0" err="1">
                <a:solidFill>
                  <a:schemeClr val="bg1"/>
                </a:solidFill>
              </a:rPr>
              <a:t>Цыпышев</a:t>
            </a:r>
            <a:r>
              <a:rPr lang="ru-RU" b="1" dirty="0">
                <a:solidFill>
                  <a:schemeClr val="bg1"/>
                </a:solidFill>
              </a:rPr>
              <a:t> Тимофей Александрович</a:t>
            </a:r>
          </a:p>
          <a:p>
            <a:r>
              <a:rPr lang="ru-RU" b="1" dirty="0">
                <a:solidFill>
                  <a:schemeClr val="bg1"/>
                </a:solidFill>
              </a:rPr>
              <a:t>ученик 10 “И” (ИТ) класса </a:t>
            </a:r>
            <a:endParaRPr lang="ru-RU" b="1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ГБОУ г</a:t>
            </a:r>
            <a:r>
              <a:rPr lang="ru-RU" b="1" dirty="0">
                <a:solidFill>
                  <a:schemeClr val="bg1"/>
                </a:solidFill>
              </a:rPr>
              <a:t>. Москвы «</a:t>
            </a:r>
            <a:r>
              <a:rPr lang="ru-RU" b="1" dirty="0" err="1">
                <a:solidFill>
                  <a:schemeClr val="bg1"/>
                </a:solidFill>
              </a:rPr>
              <a:t>Шуваловская</a:t>
            </a:r>
            <a:r>
              <a:rPr lang="ru-RU" b="1" dirty="0">
                <a:solidFill>
                  <a:schemeClr val="bg1"/>
                </a:solidFill>
              </a:rPr>
              <a:t> школа» № </a:t>
            </a:r>
            <a:r>
              <a:rPr lang="ru-RU" b="1" dirty="0" smtClean="0">
                <a:solidFill>
                  <a:schemeClr val="bg1"/>
                </a:solidFill>
              </a:rPr>
              <a:t>1448</a:t>
            </a:r>
          </a:p>
          <a:p>
            <a:endParaRPr lang="ru-RU" sz="1900" b="1" dirty="0">
              <a:solidFill>
                <a:schemeClr val="bg1"/>
              </a:solidFill>
            </a:endParaRPr>
          </a:p>
          <a:p>
            <a:r>
              <a:rPr lang="ru-R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Руководитель:</a:t>
            </a:r>
          </a:p>
          <a:p>
            <a:r>
              <a:rPr lang="ru-RU" b="1" dirty="0">
                <a:solidFill>
                  <a:schemeClr val="bg1"/>
                </a:solidFill>
              </a:rPr>
              <a:t>Пушкин Антон Александрович</a:t>
            </a:r>
          </a:p>
          <a:p>
            <a:r>
              <a:rPr lang="ru-RU" b="1" dirty="0">
                <a:solidFill>
                  <a:schemeClr val="bg1"/>
                </a:solidFill>
              </a:rPr>
              <a:t>преподаватель Детского технопарка “Альтаир” РТУ </a:t>
            </a:r>
            <a:r>
              <a:rPr lang="ru-RU" b="1" dirty="0" smtClean="0">
                <a:solidFill>
                  <a:schemeClr val="bg1"/>
                </a:solidFill>
              </a:rPr>
              <a:t>МИРЭА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/>
              </a:rPr>
              <a:t>Видеоматериал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076450"/>
            <a:ext cx="4731101" cy="3742943"/>
          </a:xfrm>
        </p:spPr>
        <p:txBody>
          <a:bodyPr/>
          <a:lstStyle/>
          <a:p>
            <a:pPr marL="36900" indent="0">
              <a:buNone/>
            </a:pPr>
            <a:r>
              <a:rPr lang="ru-RU" sz="1900" dirty="0">
                <a:effectLst/>
              </a:rPr>
              <a:t>Я сделал видео в котором показываются все функции, разбираются все перспективы и наглядно показывается сам проект. Если вы хотите ещё лучше понять в чём заключается мой проект, то переходите вот по этой ссылке - </a:t>
            </a:r>
            <a:r>
              <a:rPr lang="ru-RU" sz="1900" u="sng" dirty="0">
                <a:effectLst/>
                <a:hlinkClick r:id="rId2"/>
              </a:rPr>
              <a:t>https://youtu.be/aWuK89HaVKQ</a:t>
            </a:r>
            <a:endParaRPr lang="ru-RU" sz="1900" dirty="0">
              <a:effectLst/>
            </a:endParaRPr>
          </a:p>
          <a:p>
            <a:pPr marL="369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877" y="2076450"/>
            <a:ext cx="5388654" cy="34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4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699293"/>
            <a:ext cx="10353762" cy="4732903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ru-RU" sz="2000" dirty="0">
                <a:effectLst/>
              </a:rPr>
              <a:t>[Видеокурс]. “Виртуальная реальность” от детского технопарка «Альтаир» РТУ МИРЭА. 2020-2021</a:t>
            </a:r>
          </a:p>
          <a:p>
            <a:pPr marL="36900" indent="0">
              <a:buNone/>
            </a:pPr>
            <a:r>
              <a:rPr lang="ru-RU" sz="2000" b="1" dirty="0">
                <a:effectLst/>
              </a:rPr>
              <a:t>Брал </a:t>
            </a:r>
            <a:r>
              <a:rPr lang="en-US" sz="2000" b="1" dirty="0">
                <a:effectLst/>
              </a:rPr>
              <a:t>3D </a:t>
            </a:r>
            <a:r>
              <a:rPr lang="ru-RU" sz="2000" b="1" dirty="0">
                <a:effectLst/>
              </a:rPr>
              <a:t>модели с</a:t>
            </a:r>
            <a:r>
              <a:rPr lang="en-US" sz="2000" b="1" dirty="0">
                <a:effectLst/>
              </a:rPr>
              <a:t>:</a:t>
            </a:r>
            <a:endParaRPr lang="ru-RU" sz="2000" dirty="0">
              <a:effectLst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 u="sng" dirty="0">
                <a:effectLst/>
                <a:hlinkClick r:id="rId2"/>
              </a:rPr>
              <a:t>https</a:t>
            </a:r>
            <a:r>
              <a:rPr lang="ru-RU" sz="2000" u="sng" dirty="0">
                <a:effectLst/>
                <a:hlinkClick r:id="rId2"/>
              </a:rPr>
              <a:t>://</a:t>
            </a:r>
            <a:r>
              <a:rPr lang="en-US" sz="2000" u="sng" dirty="0">
                <a:effectLst/>
                <a:hlinkClick r:id="rId2"/>
              </a:rPr>
              <a:t>www</a:t>
            </a:r>
            <a:r>
              <a:rPr lang="ru-RU" sz="2000" u="sng" dirty="0">
                <a:effectLst/>
                <a:hlinkClick r:id="rId2"/>
              </a:rPr>
              <a:t>.</a:t>
            </a:r>
            <a:r>
              <a:rPr lang="en-US" sz="2000" u="sng" dirty="0" err="1">
                <a:effectLst/>
                <a:hlinkClick r:id="rId2"/>
              </a:rPr>
              <a:t>turbosquid</a:t>
            </a:r>
            <a:r>
              <a:rPr lang="ru-RU" sz="2000" u="sng" dirty="0">
                <a:effectLst/>
                <a:hlinkClick r:id="rId2"/>
              </a:rPr>
              <a:t>.</a:t>
            </a:r>
            <a:r>
              <a:rPr lang="en-US" sz="2000" u="sng" dirty="0">
                <a:effectLst/>
                <a:hlinkClick r:id="rId2"/>
              </a:rPr>
              <a:t>com</a:t>
            </a:r>
            <a:r>
              <a:rPr lang="ru-RU" sz="2000" u="sng" dirty="0">
                <a:effectLst/>
                <a:hlinkClick r:id="rId2"/>
              </a:rPr>
              <a:t>/</a:t>
            </a:r>
            <a:r>
              <a:rPr lang="en-US" sz="2000" u="sng" dirty="0">
                <a:effectLst/>
                <a:hlinkClick r:id="rId2"/>
              </a:rPr>
              <a:t>Search</a:t>
            </a:r>
            <a:r>
              <a:rPr lang="ru-RU" sz="2000" u="sng" dirty="0">
                <a:effectLst/>
                <a:hlinkClick r:id="rId2"/>
              </a:rPr>
              <a:t>/3</a:t>
            </a:r>
            <a:r>
              <a:rPr lang="en-US" sz="2000" u="sng" dirty="0">
                <a:effectLst/>
                <a:hlinkClick r:id="rId2"/>
              </a:rPr>
              <a:t>D</a:t>
            </a:r>
            <a:r>
              <a:rPr lang="ru-RU" sz="2000" u="sng" dirty="0">
                <a:effectLst/>
                <a:hlinkClick r:id="rId2"/>
              </a:rPr>
              <a:t>-</a:t>
            </a:r>
            <a:r>
              <a:rPr lang="en-US" sz="2000" u="sng" dirty="0">
                <a:effectLst/>
                <a:hlinkClick r:id="rId2"/>
              </a:rPr>
              <a:t>Models</a:t>
            </a:r>
            <a:endParaRPr lang="ru-RU" sz="2000" dirty="0">
              <a:effectLst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 u="sng" dirty="0">
                <a:effectLst/>
                <a:hlinkClick r:id="rId3"/>
              </a:rPr>
              <a:t>https://assetstore.unity.com/3d</a:t>
            </a:r>
            <a:endParaRPr lang="ru-RU" sz="2000" dirty="0">
              <a:effectLst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 u="sng" dirty="0">
                <a:effectLst/>
                <a:hlinkClick r:id="rId4"/>
              </a:rPr>
              <a:t>https</a:t>
            </a:r>
            <a:r>
              <a:rPr lang="ru-RU" sz="2000" u="sng" dirty="0">
                <a:effectLst/>
                <a:hlinkClick r:id="rId4"/>
              </a:rPr>
              <a:t>://</a:t>
            </a:r>
            <a:r>
              <a:rPr lang="en-US" sz="2000" u="sng" dirty="0">
                <a:effectLst/>
                <a:hlinkClick r:id="rId4"/>
              </a:rPr>
              <a:t>www</a:t>
            </a:r>
            <a:r>
              <a:rPr lang="ru-RU" sz="2000" u="sng" dirty="0">
                <a:effectLst/>
                <a:hlinkClick r:id="rId4"/>
              </a:rPr>
              <a:t>.</a:t>
            </a:r>
            <a:r>
              <a:rPr lang="en-US" sz="2000" u="sng" dirty="0" err="1">
                <a:effectLst/>
                <a:hlinkClick r:id="rId4"/>
              </a:rPr>
              <a:t>cgtrader</a:t>
            </a:r>
            <a:r>
              <a:rPr lang="ru-RU" sz="2000" u="sng" dirty="0">
                <a:effectLst/>
                <a:hlinkClick r:id="rId4"/>
              </a:rPr>
              <a:t>.</a:t>
            </a:r>
            <a:r>
              <a:rPr lang="en-US" sz="2000" u="sng" dirty="0">
                <a:effectLst/>
                <a:hlinkClick r:id="rId4"/>
              </a:rPr>
              <a:t>com</a:t>
            </a:r>
            <a:r>
              <a:rPr lang="ru-RU" sz="2000" u="sng" dirty="0">
                <a:effectLst/>
                <a:hlinkClick r:id="rId4"/>
              </a:rPr>
              <a:t>/</a:t>
            </a:r>
            <a:r>
              <a:rPr lang="en-US" sz="2000" u="sng" dirty="0">
                <a:effectLst/>
                <a:hlinkClick r:id="rId4"/>
              </a:rPr>
              <a:t>items</a:t>
            </a:r>
            <a:r>
              <a:rPr lang="ru-RU" sz="2000" u="sng" dirty="0">
                <a:effectLst/>
                <a:hlinkClick r:id="rId4"/>
              </a:rPr>
              <a:t>/159752/</a:t>
            </a:r>
            <a:r>
              <a:rPr lang="en-US" sz="2000" u="sng" dirty="0">
                <a:effectLst/>
                <a:hlinkClick r:id="rId4"/>
              </a:rPr>
              <a:t>download</a:t>
            </a:r>
            <a:r>
              <a:rPr lang="ru-RU" sz="2000" u="sng" dirty="0">
                <a:effectLst/>
                <a:hlinkClick r:id="rId4"/>
              </a:rPr>
              <a:t>-</a:t>
            </a:r>
            <a:r>
              <a:rPr lang="en-US" sz="2000" u="sng" dirty="0">
                <a:effectLst/>
                <a:hlinkClick r:id="rId4"/>
              </a:rPr>
              <a:t>page</a:t>
            </a:r>
            <a:endParaRPr lang="ru-RU" sz="2000" dirty="0">
              <a:effectLst/>
            </a:endParaRPr>
          </a:p>
          <a:p>
            <a:pPr marL="36900" indent="0">
              <a:buNone/>
            </a:pPr>
            <a:r>
              <a:rPr lang="ru-RU" sz="2000" b="1" dirty="0">
                <a:effectLst/>
              </a:rPr>
              <a:t>Работал в</a:t>
            </a:r>
            <a:r>
              <a:rPr lang="en-US" sz="2000" b="1" dirty="0">
                <a:effectLst/>
              </a:rPr>
              <a:t>:</a:t>
            </a:r>
            <a:endParaRPr lang="ru-RU" sz="2000" dirty="0">
              <a:effectLst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 u="sng" dirty="0">
                <a:effectLst/>
                <a:hlinkClick r:id="rId5"/>
              </a:rPr>
              <a:t>https://unity.com/ru</a:t>
            </a:r>
            <a:endParaRPr lang="ru-RU" sz="2000" dirty="0">
              <a:effectLst/>
            </a:endParaRPr>
          </a:p>
          <a:p>
            <a:pPr marL="36900" indent="0">
              <a:buNone/>
            </a:pPr>
            <a:r>
              <a:rPr lang="en-US" sz="2000" b="1" dirty="0">
                <a:effectLst/>
              </a:rPr>
              <a:t>Google VR SDK for Unity.:</a:t>
            </a:r>
            <a:endParaRPr lang="ru-RU" sz="2000" dirty="0">
              <a:effectLst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 u="sng" dirty="0">
                <a:effectLst/>
                <a:hlinkClick r:id="rId6"/>
              </a:rPr>
              <a:t>https://github.com/googlevr/gvr-unity-sdk/releases/tag/v1.200.1</a:t>
            </a:r>
            <a:endParaRPr lang="ru-RU" sz="2000" dirty="0">
              <a:effectLst/>
            </a:endParaRPr>
          </a:p>
          <a:p>
            <a:pPr marL="36900" indent="0">
              <a:buNone/>
            </a:pPr>
            <a:r>
              <a:rPr lang="ru-RU" sz="2000" b="1" dirty="0">
                <a:effectLst/>
              </a:rPr>
              <a:t>Отзыв на проект:</a:t>
            </a:r>
            <a:endParaRPr lang="ru-RU" sz="2000" dirty="0">
              <a:effectLst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000" u="sng" dirty="0">
                <a:effectLst/>
                <a:hlinkClick r:id="rId7"/>
              </a:rPr>
              <a:t>https://drive.google.com/file/d/1FcpYwdMDtV03_IpicC_bVKomF_XYgBMz/view</a:t>
            </a:r>
            <a:endParaRPr lang="ru-RU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000" dirty="0" smtClean="0"/>
          </a:p>
          <a:p>
            <a:pPr marL="36900" indent="0">
              <a:buNone/>
            </a:pPr>
            <a:endParaRPr lang="en-US" b="1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5764C57-074D-435A-931F-8E14B12EF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Спасибо за </a:t>
            </a:r>
            <a:r>
              <a:rPr lang="ru-RU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внимание!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11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564B1ADA-88B3-4BA9-A1E8-A12A9D2D0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06" r="-2" b="29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5313" y="2582678"/>
            <a:ext cx="9205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>
                <a:solidFill>
                  <a:schemeClr val="bg1"/>
                </a:solidFill>
                <a:latin typeface="+mj-lt"/>
              </a:rPr>
              <a:t>Спасибо за внимание!</a:t>
            </a:r>
            <a:endParaRPr lang="ru-RU" sz="6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226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76656"/>
            <a:ext cx="10353762" cy="1190244"/>
          </a:xfrm>
        </p:spPr>
        <p:txBody>
          <a:bodyPr/>
          <a:lstStyle/>
          <a:p>
            <a:r>
              <a:rPr lang="ru-RU" dirty="0" smtClean="0">
                <a:effectLst/>
              </a:rPr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141221"/>
            <a:ext cx="4304381" cy="3270017"/>
          </a:xfrm>
        </p:spPr>
        <p:txBody>
          <a:bodyPr/>
          <a:lstStyle/>
          <a:p>
            <a:pPr marL="36900" indent="0">
              <a:buNone/>
            </a:pPr>
            <a:r>
              <a:rPr lang="ru-RU" sz="1900" dirty="0">
                <a:effectLst/>
              </a:rPr>
              <a:t>Я создал приложение под виртуальную реальность для создания дизайна квартир. Есть 3D модель </a:t>
            </a:r>
            <a:r>
              <a:rPr lang="ru-RU" sz="1900" dirty="0" smtClean="0">
                <a:effectLst/>
              </a:rPr>
              <a:t>квартиры, </a:t>
            </a:r>
            <a:r>
              <a:rPr lang="ru-RU" sz="1900" dirty="0">
                <a:effectLst/>
              </a:rPr>
              <a:t>и мы можем выбирать и размещать мебель в ней для того чтобы лучше понять, как эта мебель будет выглядеть в интерьере.</a:t>
            </a:r>
          </a:p>
          <a:p>
            <a:pPr marL="369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/>
          <a:stretch/>
        </p:blipFill>
        <p:spPr>
          <a:xfrm>
            <a:off x="5323888" y="2141221"/>
            <a:ext cx="621586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2BBFB7C-FB4D-4920-B072-6D9024931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69574"/>
            <a:ext cx="10353762" cy="841945"/>
          </a:xfrm>
        </p:spPr>
        <p:txBody>
          <a:bodyPr>
            <a:normAutofit/>
          </a:bodyPr>
          <a:lstStyle/>
          <a:p>
            <a:r>
              <a:rPr lang="ru-RU" sz="4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1E58816-EBFC-41CF-A3AF-D589AFA7E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322799"/>
            <a:ext cx="10353762" cy="3097334"/>
          </a:xfrm>
        </p:spPr>
        <p:txBody>
          <a:bodyPr>
            <a:normAutofit/>
          </a:bodyPr>
          <a:lstStyle/>
          <a:p>
            <a:pPr marL="380365" indent="-342900">
              <a:buFont typeface="Arial" panose="020B0604020202020204" pitchFamily="34" charset="0"/>
              <a:buChar char="•"/>
            </a:pPr>
            <a:r>
              <a:rPr lang="ru-RU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Разработать </a:t>
            </a:r>
            <a:r>
              <a:rPr lang="ru-RU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приложения для упрощения создания дизайна квартиры и выбора </a:t>
            </a:r>
            <a:r>
              <a:rPr lang="ru-RU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мебели</a:t>
            </a:r>
            <a:endParaRPr lang="ru-RU" dirty="0" smtClean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marL="380365" indent="-342900">
              <a:buFont typeface="Arial" panose="020B0604020202020204" pitchFamily="34" charset="0"/>
              <a:buChar char="•"/>
            </a:pPr>
            <a:r>
              <a:rPr lang="ru-RU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 panose="02040603050505030304"/>
              </a:rPr>
              <a:t>Научиться работать с </a:t>
            </a:r>
            <a:r>
              <a:rPr lang="ru-RU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Unity</a:t>
            </a:r>
            <a:r>
              <a:rPr lang="ru-RU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ru-RU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3D, а также создавать игры на этом движке</a:t>
            </a:r>
            <a:endParaRPr lang="ru-RU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 panose="02040603050505030304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09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EC17312-BBDB-47C3-8023-2724E439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Задачи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CCA974D-E488-4B25-80E3-568C070DC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5435">
              <a:buFont typeface="Arial" charset="2"/>
              <a:buChar char="•"/>
            </a:pP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Разработать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модель квартиры и 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найти разнообразные 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варианты 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мебели, 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с которой будет виртуально взаимодействовать 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пользователь</a:t>
            </a:r>
          </a:p>
          <a:p>
            <a:pPr indent="-305435">
              <a:buFont typeface="Arial" charset="2"/>
              <a:buChar char="•"/>
            </a:pP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Написать 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скрипты, описывающие поведение объектов, их физические и логические свойства и способы взаимодействия с пользователем </a:t>
            </a:r>
          </a:p>
          <a:p>
            <a:pPr indent="-305435">
              <a:buFont typeface="Arial" charset="2"/>
              <a:buChar char="•"/>
            </a:pP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Найти и решить проблемы, возникающие при использовании большого количества разных вариантов мебели, материалов, фурнитуры и т.д.</a:t>
            </a:r>
          </a:p>
          <a:p>
            <a:pPr indent="-305435">
              <a:buFont typeface="Arial" charset="2"/>
              <a:buChar char="•"/>
            </a:pP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Привязать 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скрипты к объектам и настроить их 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параметры</a:t>
            </a:r>
          </a:p>
          <a:p>
            <a:pPr indent="-305435">
              <a:buFont typeface="Arial" charset="2"/>
              <a:buChar char="•"/>
            </a:pP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Постараться довести приложение для идеала</a:t>
            </a:r>
            <a:endParaRPr lang="ru-RU" sz="19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indent="-305435">
              <a:buFont typeface="Arial" charset="2"/>
              <a:buChar char="•"/>
            </a:pP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Презентовать проект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3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F9705E3-F555-4757-B910-8B4AD89A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Ход работы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1AAEAB3-8AE4-4198-A486-777F406B1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4" y="1972814"/>
            <a:ext cx="5132832" cy="3952493"/>
          </a:xfrm>
        </p:spPr>
        <p:txBody>
          <a:bodyPr>
            <a:normAutofit fontScale="92500" lnSpcReduction="10000"/>
          </a:bodyPr>
          <a:lstStyle/>
          <a:p>
            <a:pPr indent="-305435">
              <a:buFont typeface="Arial" charset="2"/>
              <a:buChar char="•"/>
            </a:pP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Изучение материалов по данной теме </a:t>
            </a:r>
            <a:endParaRPr lang="ru-RU" sz="1900" dirty="0" smtClean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indent="-305435">
              <a:buFont typeface="Arial" charset="2"/>
              <a:buChar char="•"/>
            </a:pP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 panose="02040603050505030304"/>
              </a:rPr>
              <a:t>Создание квартиры 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 panose="02040603050505030304"/>
              </a:rPr>
              <a:t>и поиск 3</a:t>
            </a:r>
            <a:r>
              <a:rPr lang="en-US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 panose="02040603050505030304"/>
              </a:rPr>
              <a:t>D 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 panose="02040603050505030304"/>
              </a:rPr>
              <a:t>моделей мебели</a:t>
            </a:r>
            <a:endParaRPr lang="ru-RU" sz="19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 panose="02040603050505030304"/>
            </a:endParaRPr>
          </a:p>
          <a:p>
            <a:pPr indent="-305435">
              <a:buFont typeface="Arial" charset="2"/>
              <a:buChar char="•"/>
            </a:pP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Создание логической модели расстановки мебели и изменения дизайна квартиры</a:t>
            </a:r>
          </a:p>
          <a:p>
            <a:pPr indent="-305435">
              <a:buFont typeface="Arial" charset="2"/>
              <a:buChar char="•"/>
            </a:pP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Реализация </a:t>
            </a:r>
            <a:r>
              <a:rPr lang="ru-RU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взаимодействия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с пространством на 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языке 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программирования</a:t>
            </a:r>
          </a:p>
          <a:p>
            <a:pPr indent="-305435">
              <a:buFont typeface="Arial" charset="2"/>
              <a:buChar char="•"/>
            </a:pP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Поиск и решение проблем и багов, связанных с проектом</a:t>
            </a:r>
          </a:p>
          <a:p>
            <a:pPr indent="-305435">
              <a:buFont typeface="Arial" charset="2"/>
              <a:buChar char="•"/>
            </a:pP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Настройка проекта для большего удобства</a:t>
            </a:r>
          </a:p>
          <a:p>
            <a:pPr indent="-305435">
              <a:buFont typeface="Arial" charset="2"/>
              <a:buChar char="•"/>
            </a:pPr>
            <a:endParaRPr lang="ru-RU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 panose="0204060305050503030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5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88" y="2261616"/>
            <a:ext cx="5703152" cy="32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1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95CB840F-8E41-4CA5-B79B-25CC80AD23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666CF66-F9E6-4461-9D1B-F56DAD04E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568691"/>
            <a:ext cx="10649516" cy="1212630"/>
          </a:xfrm>
        </p:spPr>
        <p:txBody>
          <a:bodyPr>
            <a:normAutofit/>
          </a:bodyPr>
          <a:lstStyle/>
          <a:p>
            <a:r>
              <a:rPr lang="ru-RU" sz="4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Методы исследования и оборудование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5D46BAA-C210-44E5-9B30-7E044EF36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045902"/>
            <a:ext cx="3633820" cy="3941201"/>
          </a:xfrm>
        </p:spPr>
        <p:txBody>
          <a:bodyPr>
            <a:noAutofit/>
          </a:bodyPr>
          <a:lstStyle/>
          <a:p>
            <a:pPr marL="37465" indent="0">
              <a:buNone/>
            </a:pP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Программное обеспечение 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(</a:t>
            </a:r>
            <a:r>
              <a:rPr lang="ru-RU" sz="1900" dirty="0" err="1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Unity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 3D), 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компьютер под управлением OS </a:t>
            </a:r>
            <a:r>
              <a:rPr lang="ru-RU" sz="1900" dirty="0" err="1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Windows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, телефон с операционной системе </a:t>
            </a:r>
            <a:r>
              <a:rPr lang="en-US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Android, VR box, </a:t>
            </a:r>
            <a:r>
              <a:rPr lang="ru-RU" sz="1900" dirty="0" err="1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геймпад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 от </a:t>
            </a:r>
            <a:r>
              <a:rPr lang="en-US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PS4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.</a:t>
            </a:r>
            <a:r>
              <a:rPr lang="en-US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 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Для 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создания разнообразных 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стилевых вариантов квартиры было 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проведено ознакомление с разными вариантами оформления </a:t>
            </a:r>
            <a:r>
              <a:rPr lang="ru-RU" sz="19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квартир.</a:t>
            </a:r>
            <a:r>
              <a:rPr lang="ru-RU" sz="19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ea typeface="+mn-lt"/>
                <a:cs typeface="+mn-lt"/>
              </a:rPr>
              <a:t> </a:t>
            </a:r>
            <a:endParaRPr lang="ru-RU" sz="19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  <a:cs typeface="Dubai" panose="0204060305050503030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6</a:t>
            </a:r>
            <a:endParaRPr lang="en-US" dirty="0"/>
          </a:p>
        </p:txBody>
      </p:sp>
      <p:pic>
        <p:nvPicPr>
          <p:cNvPr id="4" name="Рисунок 4" descr="Изображение выглядит как монитор, трава, компьютер, перед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7F5A212-F7E5-4163-B562-41FAEB193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641" y="2018257"/>
            <a:ext cx="6633184" cy="39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946317-3C7B-4B64-AE5B-1061D97B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08143"/>
            <a:ext cx="10353762" cy="991745"/>
          </a:xfrm>
        </p:spPr>
        <p:txBody>
          <a:bodyPr>
            <a:normAutofit/>
          </a:bodyPr>
          <a:lstStyle/>
          <a:p>
            <a:r>
              <a:rPr lang="ru-RU" sz="4000" dirty="0" smtClean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Пример дизайна комнаты</a:t>
            </a:r>
            <a:endParaRPr lang="ru-RU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7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19" y="1399888"/>
            <a:ext cx="8292592" cy="46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6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3A6644-607D-41CC-8CDB-9339117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Перспективы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86EA528-2315-4D0D-820A-23B719029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79973"/>
            <a:ext cx="10353762" cy="2681813"/>
          </a:xfrm>
        </p:spPr>
        <p:txBody>
          <a:bodyPr>
            <a:normAutofit/>
          </a:bodyPr>
          <a:lstStyle/>
          <a:p>
            <a:pPr marL="37465" indent="0">
              <a:buNone/>
            </a:pPr>
            <a:r>
              <a:rPr lang="ru-RU" sz="1900" dirty="0">
                <a:effectLst/>
              </a:rPr>
              <a:t>Данный проект может быть полезен людям, которые не хотят тратиться на услуги дизайнера или хотят сделать всё своими руками. С помощью этого приложения любой человек может сам создать квартиру по вкусу. Этот проект имеет возможность последующего улучшения. Планируется добавить возможность самостоятельно создавать модели квартир, а только после этого их </a:t>
            </a:r>
            <a:r>
              <a:rPr lang="ru-RU" sz="1900" dirty="0" smtClean="0">
                <a:effectLst/>
              </a:rPr>
              <a:t>модифицировать. Так же его могут взять на вооружение купные компании такие, как </a:t>
            </a:r>
            <a:r>
              <a:rPr lang="en-US" sz="1900" dirty="0" smtClean="0">
                <a:effectLst/>
              </a:rPr>
              <a:t>Ikea </a:t>
            </a:r>
            <a:r>
              <a:rPr lang="ru-RU" sz="1900" dirty="0" smtClean="0">
                <a:effectLst/>
              </a:rPr>
              <a:t>и Группа компаний Пик.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8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92" y="4083727"/>
            <a:ext cx="3424059" cy="22821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32" y="4087683"/>
            <a:ext cx="3434108" cy="228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35152"/>
          </a:xfrm>
        </p:spPr>
        <p:txBody>
          <a:bodyPr/>
          <a:lstStyle/>
          <a:p>
            <a:r>
              <a:rPr lang="ru-RU" dirty="0" smtClean="0"/>
              <a:t>Отзыв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9427" y="1425088"/>
            <a:ext cx="3591149" cy="494078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1900" dirty="0">
                <a:effectLst/>
              </a:rPr>
              <a:t>Так же после прохождения образовательной программы и защиты моего проекта в РТУ МИРЭА, я получил отзыв, в котором отмечают мой интерес к тематике работы, высокий уровень вовлеченности в практическую реализацию проекта, а также мою отличную успеваемость и инициативность на протяжении всего периода работы над проектом</a:t>
            </a:r>
          </a:p>
          <a:p>
            <a:pPr marL="36900" indent="0">
              <a:buNone/>
            </a:pPr>
            <a:endParaRPr lang="ru-RU" sz="19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9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"/>
          <a:stretch/>
        </p:blipFill>
        <p:spPr>
          <a:xfrm>
            <a:off x="6949440" y="1425088"/>
            <a:ext cx="3314635" cy="494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3641"/>
      </a:dk2>
      <a:lt2>
        <a:srgbClr val="E2E4E8"/>
      </a:lt2>
      <a:accent1>
        <a:srgbClr val="AF9F7F"/>
      </a:accent1>
      <a:accent2>
        <a:srgbClr val="BA8E7F"/>
      </a:accent2>
      <a:accent3>
        <a:srgbClr val="C4929B"/>
      </a:accent3>
      <a:accent4>
        <a:srgbClr val="BA7FA1"/>
      </a:accent4>
      <a:accent5>
        <a:srgbClr val="C28FC2"/>
      </a:accent5>
      <a:accent6>
        <a:srgbClr val="A17FBA"/>
      </a:accent6>
      <a:hlink>
        <a:srgbClr val="6980AE"/>
      </a:hlink>
      <a:folHlink>
        <a:srgbClr val="7F7F7F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</TotalTime>
  <Words>462</Words>
  <Application>Microsoft Office PowerPoint</Application>
  <PresentationFormat>Широкоэкранный</PresentationFormat>
  <Paragraphs>64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Dubai</vt:lpstr>
      <vt:lpstr>Georgia Pro</vt:lpstr>
      <vt:lpstr>Trebuchet MS</vt:lpstr>
      <vt:lpstr>Wingdings 2</vt:lpstr>
      <vt:lpstr>SlateVTI</vt:lpstr>
      <vt:lpstr>Разработка приложения для создания дизайна квартир</vt:lpstr>
      <vt:lpstr>Введение</vt:lpstr>
      <vt:lpstr>Цель</vt:lpstr>
      <vt:lpstr>Задачи</vt:lpstr>
      <vt:lpstr>Ход работы</vt:lpstr>
      <vt:lpstr>Методы исследования и оборудование</vt:lpstr>
      <vt:lpstr>Пример дизайна комнаты</vt:lpstr>
      <vt:lpstr>Перспективы проекта</vt:lpstr>
      <vt:lpstr>Отзыв</vt:lpstr>
      <vt:lpstr>Видеоматериал</vt:lpstr>
      <vt:lpstr>Ссылки: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Тимофей Цыпышев</dc:creator>
  <cp:lastModifiedBy>Учетная запись Майкрософт</cp:lastModifiedBy>
  <cp:revision>479</cp:revision>
  <dcterms:created xsi:type="dcterms:W3CDTF">2020-10-13T17:22:14Z</dcterms:created>
  <dcterms:modified xsi:type="dcterms:W3CDTF">2021-04-22T23:17:12Z</dcterms:modified>
</cp:coreProperties>
</file>